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0287000" cy="6858000" type="35mm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78" y="444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2020/3/2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2020/3/2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2020/3/2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2020/3/2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2020/3/2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350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29225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2020/3/2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2020/3/2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2020/3/2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2020/3/2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2020/3/2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2020/3/2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514350" y="1600201"/>
            <a:ext cx="9258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2020/3/2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27076" y="1556792"/>
            <a:ext cx="7772400" cy="3144762"/>
          </a:xfrm>
          <a:ln w="1270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ja-JP" altLang="en-US" sz="2700" b="1" dirty="0">
                <a:latin typeface="Arial" charset="0"/>
              </a:rPr>
              <a:t>一般社団法人</a:t>
            </a:r>
            <a:r>
              <a:rPr kumimoji="0" lang="ja-JP" altLang="en-US" b="1" dirty="0">
                <a:latin typeface="Arial" charset="0"/>
              </a:rPr>
              <a:t>日本医療検査科学会</a:t>
            </a:r>
            <a:br>
              <a:rPr kumimoji="0" lang="en-US" altLang="ja-JP" sz="5300" b="1" dirty="0">
                <a:latin typeface="Arial" charset="0"/>
              </a:rPr>
            </a:br>
            <a:r>
              <a:rPr kumimoji="0" lang="ja-JP" altLang="en-US" sz="5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</a:t>
            </a:r>
            <a:r>
              <a:rPr kumimoji="0" lang="ja-JP" altLang="en-US" sz="5300" b="1" dirty="0">
                <a:latin typeface="Arial" charset="0"/>
              </a:rPr>
              <a:t> Ｉ </a:t>
            </a:r>
            <a:r>
              <a:rPr kumimoji="0" lang="ja-JP" altLang="en-US" b="1" dirty="0">
                <a:latin typeface="Arial" charset="0"/>
              </a:rPr>
              <a:t>（利益相反）</a:t>
            </a:r>
            <a:r>
              <a:rPr kumimoji="0" lang="ja-JP" altLang="en-US" sz="5300" b="1" dirty="0">
                <a:latin typeface="Arial" charset="0"/>
              </a:rPr>
              <a:t>開示</a:t>
            </a:r>
            <a:br>
              <a:rPr kumimoji="0" lang="en-US" altLang="ja-JP" sz="5300" b="1" i="1" dirty="0"/>
            </a:br>
            <a:r>
              <a:rPr kumimoji="0" lang="ja-JP" altLang="en-US" b="1" dirty="0"/>
              <a:t>筆頭発表者名：　○○　○○</a:t>
            </a:r>
            <a:br>
              <a:rPr kumimoji="0" lang="en-US" altLang="ja-JP" b="1" dirty="0"/>
            </a:br>
            <a:r>
              <a:rPr kumimoji="0" lang="ja-JP" altLang="en-US" b="1" dirty="0"/>
              <a:t>発表責任者名：　○○　○○</a:t>
            </a:r>
            <a:endParaRPr lang="ja-JP" altLang="en-US" dirty="0"/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1327150" y="4989909"/>
            <a:ext cx="7704138" cy="1247403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演題発表に関連し，開示すべき</a:t>
            </a:r>
            <a:r>
              <a:rPr lang="en-US" altLang="ja-JP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関係にある企業等はありません。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-1860"/>
            <a:ext cx="8497888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</a:t>
            </a:r>
            <a:r>
              <a:rPr kumimoji="0"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12A6178A-66B7-4AF6-BDF2-28643AA0CD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684" y="306860"/>
            <a:ext cx="3182405" cy="745876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1AAA050-6F5C-4E63-9C84-194DFED295FC}"/>
              </a:ext>
            </a:extLst>
          </p:cNvPr>
          <p:cNvSpPr/>
          <p:nvPr/>
        </p:nvSpPr>
        <p:spPr>
          <a:xfrm>
            <a:off x="289124" y="325105"/>
            <a:ext cx="6438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2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4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様式２ポスターにおける申告すべきＣＯＩ状態の開示法ポスター掲示の最後にＣＯＩ状態を開示</a:t>
            </a:r>
            <a:endParaRPr lang="ja-JP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1257300" y="836712"/>
            <a:ext cx="7772400" cy="241807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一般社団法人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日本医療検査科学会</a:t>
            </a:r>
            <a:br>
              <a:rPr kumimoji="0" lang="en-US" altLang="ja-JP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</a:t>
            </a:r>
            <a:r>
              <a:rPr kumimoji="0"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（利益相反） </a:t>
            </a:r>
            <a:r>
              <a:rPr kumimoji="0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br>
              <a:rPr kumimoji="0" lang="en-US" altLang="ja-JP" sz="40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　○○　○○</a:t>
            </a:r>
            <a:br>
              <a:rPr kumimoji="0"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発表責任者名：　○○　○○</a:t>
            </a:r>
            <a:endParaRPr lang="ja-JP" altLang="en-US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0" y="-27384"/>
            <a:ext cx="13990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</a:t>
            </a:r>
            <a:r>
              <a:rPr kumimoji="0"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0"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23020" y="3356992"/>
            <a:ext cx="8640960" cy="34265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 I 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関係にある企業などとして、</a:t>
            </a:r>
          </a:p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顧問：　　　　　　　　有（氏名）　　　　　　無　</a:t>
            </a:r>
          </a:p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株保有・利益：　　　　有（氏名）　　　　　　無　</a:t>
            </a:r>
          </a:p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特許使用料：　　　　　有（氏名）　　　　　　無　</a:t>
            </a:r>
          </a:p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講演料：　　　　　　　有（氏名）　　　　　　無　</a:t>
            </a:r>
          </a:p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 原稿料：　　　　　　　有（氏名）　　　　　　無　</a:t>
            </a:r>
          </a:p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 受託研究・共同研究費：有　○○製薬（氏名）　無</a:t>
            </a:r>
          </a:p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 奨学寄付金：　　　　　有　○○製薬（氏名）　無</a:t>
            </a:r>
          </a:p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 寄付講座所属：　　　　有　○○製薬（氏名）　無</a:t>
            </a:r>
          </a:p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 特別な便益の提供：　　有（氏名）　　　　　　無　</a:t>
            </a:r>
          </a:p>
        </p:txBody>
      </p:sp>
      <p:pic>
        <p:nvPicPr>
          <p:cNvPr id="7" name="図 6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6E842A38-A5A3-45E6-8BDF-1F9FA99766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700" y="47795"/>
            <a:ext cx="3024336" cy="708829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F3ECA14-3F44-425F-88E9-6A428C63769E}"/>
              </a:ext>
            </a:extLst>
          </p:cNvPr>
          <p:cNvSpPr/>
          <p:nvPr/>
        </p:nvSpPr>
        <p:spPr>
          <a:xfrm>
            <a:off x="289124" y="44624"/>
            <a:ext cx="6438552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05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5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様式２ポスターにおける申告すべきＣＯＩ状態の開示法ポスター掲示の最後にＣＯＩ状態を開示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929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1540" y="1340768"/>
            <a:ext cx="7772400" cy="3144762"/>
          </a:xfrm>
          <a:ln w="1270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ja-JP" altLang="en-US" sz="2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一般社団法人</a:t>
            </a:r>
            <a:r>
              <a:rPr kumimoji="0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日本臨床検査自動化学会</a:t>
            </a:r>
            <a:br>
              <a:rPr kumimoji="0" lang="en-US" altLang="ja-JP" sz="5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5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</a:t>
            </a:r>
            <a:r>
              <a:rPr kumimoji="0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（利益相反）</a:t>
            </a:r>
            <a:r>
              <a:rPr kumimoji="0" lang="ja-JP" altLang="en-US" sz="5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br>
              <a:rPr kumimoji="0" lang="en-US" altLang="ja-JP" sz="53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　○○　○○</a:t>
            </a:r>
            <a:br>
              <a:rPr kumimoji="0"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発表責任者名：　○○　○○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1111696" y="4869160"/>
            <a:ext cx="8208268" cy="1247403"/>
          </a:xfrm>
          <a:ln w="127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l" eaLnBrk="1" hangingPunct="1"/>
            <a:r>
              <a:rPr lang="en-US" altLang="ja-JP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××</a:t>
            </a: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（氏名）は○○株式会社に所属しており、本研究の研究費および給与等が支給されています。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-1860"/>
            <a:ext cx="8497888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</a:t>
            </a:r>
            <a:r>
              <a:rPr kumimoji="0" lang="en-US" altLang="ja-JP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" name="図 5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72472329-945D-4997-AA76-58FD23DD8C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684" y="306860"/>
            <a:ext cx="3182405" cy="745876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703850-DA00-4B33-B588-CBA6B6B4AE46}"/>
              </a:ext>
            </a:extLst>
          </p:cNvPr>
          <p:cNvSpPr/>
          <p:nvPr/>
        </p:nvSpPr>
        <p:spPr>
          <a:xfrm>
            <a:off x="289124" y="188640"/>
            <a:ext cx="6438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2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4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様式２ポスターにおける申告すべきＣＯＩ状態の開示法ポスター掲示の最後にＣＯＩ状態を開示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72714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321</Words>
  <Application>Microsoft Office PowerPoint</Application>
  <PresentationFormat>35mm スライド</PresentationFormat>
  <Paragraphs>24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ＭＳ ゴシック</vt:lpstr>
      <vt:lpstr>Arial</vt:lpstr>
      <vt:lpstr>Calibri</vt:lpstr>
      <vt:lpstr>Office ​​テーマ</vt:lpstr>
      <vt:lpstr>一般社団法人日本医療検査科学会 ＣＯ Ｉ （利益相反）開示 筆頭発表者名：　○○　○○ 発表責任者名：　○○　○○</vt:lpstr>
      <vt:lpstr>PowerPoint プレゼンテーション</vt:lpstr>
      <vt:lpstr>一般社団法人日本臨床検査自動化学会 ＣＯＩ（利益相反）開示 筆頭発表者名：　○○　○○ 発表責任者名：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jscla</cp:lastModifiedBy>
  <cp:revision>16</cp:revision>
  <dcterms:created xsi:type="dcterms:W3CDTF">2012-08-22T19:13:55Z</dcterms:created>
  <dcterms:modified xsi:type="dcterms:W3CDTF">2020-03-02T12:16:35Z</dcterms:modified>
</cp:coreProperties>
</file>