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</p:sldIdLst>
  <p:sldSz cx="10287000" cy="6858000" type="35mm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0" y="402"/>
      </p:cViewPr>
      <p:guideLst>
        <p:guide orient="horz" pos="2160"/>
        <p:guide pos="32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71525" y="2130426"/>
            <a:ext cx="874395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458075" y="274639"/>
            <a:ext cx="2314575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4350" y="274639"/>
            <a:ext cx="6772275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12602" y="4406901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12602" y="2906713"/>
            <a:ext cx="874395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4350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29225" y="1600201"/>
            <a:ext cx="45434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21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21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225654" y="1535113"/>
            <a:ext cx="454699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225654" y="2174875"/>
            <a:ext cx="454699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351" y="273050"/>
            <a:ext cx="338435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21931" y="273051"/>
            <a:ext cx="575071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14351" y="1435101"/>
            <a:ext cx="338435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16324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16324" y="612775"/>
            <a:ext cx="6172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16324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514350" y="1600201"/>
            <a:ext cx="92583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4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2020/8/27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514725" y="6356351"/>
            <a:ext cx="3257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372350" y="6356351"/>
            <a:ext cx="2400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95028" y="1196752"/>
            <a:ext cx="8496944" cy="3528392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2700" b="1" dirty="0">
                <a:latin typeface="Arial" charset="0"/>
              </a:rPr>
              <a:t>一般社団法人</a:t>
            </a:r>
            <a:r>
              <a:rPr kumimoji="0" lang="ja-JP" altLang="en-US" b="1" dirty="0">
                <a:latin typeface="Arial" charset="0"/>
              </a:rPr>
              <a:t>日本医療検査科学会</a:t>
            </a:r>
            <a:br>
              <a:rPr kumimoji="0" lang="en-US" altLang="ja-JP" sz="5300" b="1" dirty="0">
                <a:latin typeface="Arial" charset="0"/>
              </a:rPr>
            </a:b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</a:t>
            </a:r>
            <a:r>
              <a:rPr kumimoji="0" lang="ja-JP" altLang="en-US" sz="5300" b="1" dirty="0">
                <a:latin typeface="Arial" charset="0"/>
              </a:rPr>
              <a:t> Ｉ </a:t>
            </a:r>
            <a:r>
              <a:rPr kumimoji="0" lang="ja-JP" altLang="en-US" b="1" dirty="0">
                <a:latin typeface="Arial" charset="0"/>
              </a:rPr>
              <a:t>（利益相反）</a:t>
            </a:r>
            <a:r>
              <a:rPr kumimoji="0" lang="ja-JP" altLang="en-US" sz="5300" b="1" dirty="0">
                <a:latin typeface="Arial" charset="0"/>
              </a:rPr>
              <a:t>開示</a:t>
            </a:r>
            <a:br>
              <a:rPr kumimoji="0" lang="en-US" altLang="ja-JP" sz="5300" b="1" i="1" dirty="0"/>
            </a:br>
            <a:r>
              <a:rPr kumimoji="0" lang="ja-JP" altLang="en-US" b="1" dirty="0"/>
              <a:t>筆頭発表者名：　○○　○○</a:t>
            </a:r>
            <a:br>
              <a:rPr kumimoji="0" lang="en-US" altLang="ja-JP" b="1" dirty="0"/>
            </a:br>
            <a:r>
              <a:rPr kumimoji="0" lang="ja-JP" altLang="en-US" b="1" dirty="0"/>
              <a:t>発表責任者名：　○○　○○</a:t>
            </a:r>
            <a:endParaRPr lang="ja-JP" altLang="en-US" dirty="0"/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897632" y="5013177"/>
            <a:ext cx="8494340" cy="1440160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演題発表に関連し、開示すべき</a:t>
            </a:r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関係にある企業等はありません。</a:t>
            </a:r>
          </a:p>
        </p:txBody>
      </p:sp>
      <p:pic>
        <p:nvPicPr>
          <p:cNvPr id="5" name="図 4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12A6178A-66B7-4AF6-BDF2-28643AA0CD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684" y="306860"/>
            <a:ext cx="3182405" cy="74587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/>
          </p:cNvSpPr>
          <p:nvPr/>
        </p:nvSpPr>
        <p:spPr>
          <a:xfrm>
            <a:off x="1257300" y="794904"/>
            <a:ext cx="7772400" cy="241807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r>
              <a:rPr lang="ja-JP" altLang="en-US" sz="24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日本医療検査科学会</a:t>
            </a:r>
            <a:br>
              <a:rPr kumimoji="0" lang="en-US" altLang="ja-JP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sz="32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 </a:t>
            </a:r>
            <a:r>
              <a:rPr kumimoji="0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40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br>
              <a:rPr kumimoji="0" lang="en-US" altLang="ja-JP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36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発表責任者名：　○○　○○</a:t>
            </a:r>
            <a:endParaRPr lang="ja-JP" altLang="en-US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23020" y="3314789"/>
            <a:ext cx="8640960" cy="342657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演題発表に関連し、開示すべき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CO I 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関係にある企業などとして、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 顧問：　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 株保有・利益：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 特許使用料：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 講演料：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 原稿料：　　　　　　　有（氏名）　　　　　　無　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 受託研究・共同研究費：有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 奨学寄付金：　　　　　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 寄付講座所属：　　　　有　○○製薬（氏名）　無</a:t>
            </a:r>
          </a:p>
          <a:p>
            <a:pPr>
              <a:lnSpc>
                <a:spcPts val="2600"/>
              </a:lnSpc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 特別な便益の提供：　　有（氏名）　　　　　　無　</a:t>
            </a:r>
          </a:p>
        </p:txBody>
      </p:sp>
      <p:pic>
        <p:nvPicPr>
          <p:cNvPr id="7" name="図 6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6E842A38-A5A3-45E6-8BDF-1F9FA99766D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700" y="47795"/>
            <a:ext cx="3024336" cy="708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99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1696" y="1292350"/>
            <a:ext cx="8208268" cy="3288778"/>
          </a:xfrm>
          <a:ln w="12700">
            <a:solidFill>
              <a:schemeClr val="tx1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kumimoji="0" lang="ja-JP" altLang="en-US" sz="27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一般社団法人</a:t>
            </a: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日本医療検査科学会</a:t>
            </a:r>
            <a:br>
              <a:rPr kumimoji="0" lang="en-US" altLang="ja-JP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ＣＯＩ</a:t>
            </a: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（利益相反）</a:t>
            </a:r>
            <a:r>
              <a:rPr kumimoji="0" lang="ja-JP" altLang="en-US" sz="53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</a:t>
            </a:r>
            <a:br>
              <a:rPr kumimoji="0" lang="en-US" altLang="ja-JP" sz="53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　○○　○○</a:t>
            </a:r>
            <a:br>
              <a:rPr kumimoji="0" lang="en-US" altLang="ja-JP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0"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発表責任者名：　○○　○○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314" name="サブタイトル 2"/>
          <p:cNvSpPr>
            <a:spLocks noGrp="1"/>
          </p:cNvSpPr>
          <p:nvPr>
            <p:ph type="subTitle" idx="1"/>
          </p:nvPr>
        </p:nvSpPr>
        <p:spPr>
          <a:xfrm>
            <a:off x="1111696" y="4869160"/>
            <a:ext cx="8208268" cy="1512168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 eaLnBrk="1" hangingPunct="1"/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××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Arial" charset="0"/>
              </a:rPr>
              <a:t>（氏名）は○○株式会社に所属しており、本研究の研究費および給与等が支給されています。</a:t>
            </a:r>
          </a:p>
        </p:txBody>
      </p:sp>
      <p:pic>
        <p:nvPicPr>
          <p:cNvPr id="6" name="図 5" descr="食品 が含まれている画像&#10;&#10;自動的に生成された説明">
            <a:extLst>
              <a:ext uri="{FF2B5EF4-FFF2-40B4-BE49-F238E27FC236}">
                <a16:creationId xmlns:a16="http://schemas.microsoft.com/office/drawing/2014/main" id="{72472329-945D-4997-AA76-58FD23DD8C3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684" y="306860"/>
            <a:ext cx="3182405" cy="745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2714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248</Words>
  <Application>Microsoft Office PowerPoint</Application>
  <PresentationFormat>35mm スライド</PresentationFormat>
  <Paragraphs>15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ゴシック</vt:lpstr>
      <vt:lpstr>Arial</vt:lpstr>
      <vt:lpstr>Calibri</vt:lpstr>
      <vt:lpstr>Office ​​テーマ</vt:lpstr>
      <vt:lpstr>一般社団法人日本医療検査科学会 ＣＯ Ｉ （利益相反）開示 筆頭発表者名：　○○　○○ 発表責任者名：　○○　○○</vt:lpstr>
      <vt:lpstr>PowerPoint プレゼンテーション</vt:lpstr>
      <vt:lpstr>一般社団法人日本医療検査科学会 ＣＯＩ（利益相反）開示 筆頭発表者名：　○○　○○ 発表責任者名：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日本医療検査科学会 事務局</cp:lastModifiedBy>
  <cp:revision>17</cp:revision>
  <dcterms:created xsi:type="dcterms:W3CDTF">2012-08-22T19:13:55Z</dcterms:created>
  <dcterms:modified xsi:type="dcterms:W3CDTF">2020-08-27T01:19:20Z</dcterms:modified>
</cp:coreProperties>
</file>