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4575" autoAdjust="0"/>
  </p:normalViewPr>
  <p:slideViewPr>
    <p:cSldViewPr snapToGrid="0">
      <p:cViewPr varScale="1">
        <p:scale>
          <a:sx n="86" d="100"/>
          <a:sy n="86" d="100"/>
        </p:scale>
        <p:origin x="14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BBC2CEC-F42B-4984-A2B6-5F96F76733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5ECDB62-2B60-4085-9485-2EB58C20EB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437CB8D-063E-4F41-ACC0-F941580698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88F1C72-934C-42C0-9C14-4FB0C9DBFE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F217D1-AC3A-4208-AFC1-C9A3D9B55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C7B1B61-1E8F-4747-854F-604D5563DB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E5D287-1EAD-4E8F-88D5-50831109EB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5B26918-4768-47B6-9A30-6F0393DAF5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418CEB1-7805-428B-93BD-0CDA655D5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DA4C67B-78F7-4D1E-B3E1-107A3B5C72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0586F2B-6821-42A8-B0EA-3AA863772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955373-3704-4181-A892-577166B274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F542F5D-0C4E-4FDF-9952-0B2AB6EFE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8884C1-34CA-4CBB-8A0B-79F67638F13B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A4A84F8-A8D8-4765-A131-F33CA4FFE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8DCC172-2B49-4807-B4AD-69D1072F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2EF5C3D7-FCA4-45D5-8828-FD43F4EC4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CF3464-F2DA-4B44-9B55-EDD9C0C2E3DD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FEB871-0124-4F0B-AC84-001673EC3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464989A-B04A-4F7A-B8EC-F585D3793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DDA49D8B-D019-48E8-B8B3-F98C58134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</p:spPr>
      </p:pic>
      <p:grpSp>
        <p:nvGrpSpPr>
          <p:cNvPr id="5" name="Group 65">
            <a:extLst>
              <a:ext uri="{FF2B5EF4-FFF2-40B4-BE49-F238E27FC236}">
                <a16:creationId xmlns:a16="http://schemas.microsoft.com/office/drawing/2014/main" id="{A30F8084-3C4E-452F-B20B-333B656D0682}"/>
              </a:ext>
            </a:extLst>
          </p:cNvPr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C2EACC-9F83-416C-9553-D668686D6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CBB050A-FE8C-426D-BC0F-2BCAF9C342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48989BB-18BA-45FC-804E-08C9015AB1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9F79F6-F792-413D-ABEB-5D8AA00D1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AEA1F8F-C7BD-4E9A-BB80-6B3D298480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0DA92C9-7265-4879-A988-E40134DFB5F4}"/>
                </a:ext>
              </a:extLst>
            </p:cNvPr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EE39948-64C1-420C-8B45-4510C14C685E}"/>
                </a:ext>
              </a:extLst>
            </p:cNvPr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517E6A-6031-429F-9AD9-374E9FB666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84B8494-E476-4FE9-89AE-84B591291E05}"/>
                </a:ext>
              </a:extLst>
            </p:cNvPr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6FF84A4-2A3A-4679-A10A-3DAC43F21A30}"/>
                </a:ext>
              </a:extLst>
            </p:cNvPr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13346B7-82EA-42F9-9541-00BDA4A834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3363F48-6FD3-4FFD-8C4D-809A39E4F2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104966C-633C-490F-BDCE-043C94EDB740}"/>
                </a:ext>
              </a:extLst>
            </p:cNvPr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36D22B5-35B3-4E13-8FB8-38DFF696B1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EE634CB-1811-40A8-9D59-AF76304DD9A4}"/>
                </a:ext>
              </a:extLst>
            </p:cNvPr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555B64C-B40C-4EF9-A02E-9BF0C737C2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D2E9E49A-C487-4C1F-BBF4-E6435AD8D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CD07E4E-293D-41B9-953C-3EA224E7C319}"/>
                </a:ext>
              </a:extLst>
            </p:cNvPr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CE2D68B-A3AB-4367-BF21-1CEA8AD131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C9C2C4F-DA41-4A67-BE68-8E83714EE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8132237B-77AE-47E2-A05A-174ECF854B56}"/>
                </a:ext>
              </a:extLst>
            </p:cNvPr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D5C1766-29A7-4CD0-A088-DC82C3CBB2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16E5FE88-E096-49F6-B053-01F02278A3DE}"/>
                </a:ext>
              </a:extLst>
            </p:cNvPr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F4F79CF-9854-4968-B82E-0FD1F2A2DA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CD09778-7D88-40CF-8E59-7B64DB297F7F}"/>
                </a:ext>
              </a:extLst>
            </p:cNvPr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D820692-F010-4B1B-9DDF-A21B77B115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966BC6F-7C6D-4E96-BAA4-662E96299D30}"/>
                </a:ext>
              </a:extLst>
            </p:cNvPr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DBCB84F-B258-4193-AB33-C8FC5523D1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6A8F3B9-C456-4DEC-8C3F-9923571DF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0F6DE88-1A37-49AB-939D-C0C7E80919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1B48B9F-8F0C-40BE-B7F6-AB08050F8E2B}"/>
                </a:ext>
              </a:extLst>
            </p:cNvPr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E9FABAB-9905-422D-88AF-C3CBD1564DF9}"/>
                </a:ext>
              </a:extLst>
            </p:cNvPr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33B15D5-D058-40DF-9AE1-8A22958DA2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3136409-8B2B-46D1-A384-FFE50376DD11}"/>
                </a:ext>
              </a:extLst>
            </p:cNvPr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7DF90C1-D01F-4A71-AE52-40E12FFADD81}"/>
                </a:ext>
              </a:extLst>
            </p:cNvPr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B8D1B15-6A18-4C89-8C2E-D7B8178ED5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FE3F729A-0323-4E5E-B1DE-BC2BA21346E3}"/>
                </a:ext>
              </a:extLst>
            </p:cNvPr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CB72792B-7151-4B8A-91A2-F8B2EF0C48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7276DD48-6A3E-4D7C-A0AB-F6B3722854DA}"/>
                </a:ext>
              </a:extLst>
            </p:cNvPr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9F2D6993-3BCE-4572-A85E-95622C44B2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ECB5B6D-C537-43B9-88FB-0E23338F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8B14767-137C-4564-9434-9853AE5AEF80}"/>
                </a:ext>
              </a:extLst>
            </p:cNvPr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9F8F610C-0FFD-4523-9795-20B7DEB57D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E381372-B2B0-4526-A947-7D2DE866E4FA}"/>
                </a:ext>
              </a:extLst>
            </p:cNvPr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ADD5FA29-50DF-427E-85A1-6B132EBEA5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8BF0DD71-1E49-498C-9902-0E6C05D16D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EB458AB7-22C7-4969-9A18-8D6B2BBCDD3F}"/>
                </a:ext>
              </a:extLst>
            </p:cNvPr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84D9D59-A453-4244-A75A-602E4E2E7169}"/>
                </a:ext>
              </a:extLst>
            </p:cNvPr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66693F8-7F15-4024-A7AA-B3FF43B3A4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AE67FB9A-BE46-4AD9-B56D-C7081F42AD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5C290DE2-E25E-40EA-B7E8-64C570254620}"/>
                </a:ext>
              </a:extLst>
            </p:cNvPr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CD160558-BD27-49A1-987B-FA9DE01AA2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57FD95E-CAE0-4FC5-AADF-FC175C9B80BD}"/>
                </a:ext>
              </a:extLst>
            </p:cNvPr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0AB5B56-DC1F-44EE-9206-5BDA06C558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0" name="Date Placeholder 3">
            <a:extLst>
              <a:ext uri="{FF2B5EF4-FFF2-40B4-BE49-F238E27FC236}">
                <a16:creationId xmlns:a16="http://schemas.microsoft.com/office/drawing/2014/main" id="{A2ED801A-5679-4BA3-950A-C4E17E52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302E1CE7-812B-4CF8-9717-A828E44F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434C3FDC-68F7-44B5-B873-7D31E85A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292F49-CA6E-4C3F-83E0-D1514ED59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026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6AF8CD-5C9D-490A-AC1C-69D880B2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5E93F0-F03B-433B-83BB-D61F8365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78D190-6CB7-4A7B-B22D-4AE858A0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03BA-FE63-40A3-965B-565A3790C0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406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A9BF96-A390-4810-A895-53E13BF6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8F7347-34CD-4B6B-9AE6-999D54C6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FC703E-C590-40DE-A43F-BA31C146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6C48-1C69-4C42-8B85-117B066A8B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>
            <a:extLst>
              <a:ext uri="{FF2B5EF4-FFF2-40B4-BE49-F238E27FC236}">
                <a16:creationId xmlns:a16="http://schemas.microsoft.com/office/drawing/2014/main" id="{31516559-A1B8-4CDD-897A-59E64EAB5F11}"/>
              </a:ext>
            </a:extLst>
          </p:cNvPr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ja-JP" sz="8000"/>
              <a:t>“</a:t>
            </a:r>
          </a:p>
        </p:txBody>
      </p:sp>
      <p:sp>
        <p:nvSpPr>
          <p:cNvPr id="6" name="TextBox 52">
            <a:extLst>
              <a:ext uri="{FF2B5EF4-FFF2-40B4-BE49-F238E27FC236}">
                <a16:creationId xmlns:a16="http://schemas.microsoft.com/office/drawing/2014/main" id="{0EA58D30-8B7C-48A7-AEF0-D2370F1D6FF8}"/>
              </a:ext>
            </a:extLst>
          </p:cNvPr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ja-JP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438BAE2-D160-4766-957F-1ADE678602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8140B60-05A7-4254-A537-D7606C72FC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3545593-53F6-4A13-9C36-E7407E32A1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19DEC9-3554-4E56-BC60-BA43368F6A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9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86C8FF-AF0C-4CBA-B68A-876031E18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07324A-A489-4D4D-8180-717EF72A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1D9557-DA24-4F10-B407-A899C6EE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4459-E9F6-458D-ABC9-AD117A8D0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092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60E5FA-873D-485A-A907-C6C17C5E52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D48E956-5B59-42BD-808B-E48CE183069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83F0040-2E63-4F71-BAE4-5EED2F3082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A8F3-9BB1-4741-B927-B6B7AC2895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4474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FD88ACF1-23FF-434F-B497-D6F3D76783B7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24B4CD3-2DA8-4631-9A11-1F238B3059D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533C8DA0-0071-46EF-A72C-593D7D687BC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71625F-EF98-4198-A953-3003A34817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565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B783-26E5-4CA2-B5AD-43552E97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F3234-33A2-4A60-A878-75E2F2B9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A4038-D8B9-405B-BEE3-09043040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CE4E-E2BC-44A8-B15D-01F795E970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9531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BC541-8DB7-45FC-A6E0-9338435E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4A12-98D2-4D82-BDF3-AB46C89E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B593-CD1F-4EAB-9684-45D1E317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8FFC-8860-461D-BA89-07935574E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372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80516-9E06-48AD-A8CC-05CAF3D0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17ACA-1E84-409C-A27D-CA75C1B3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16EA4-94C3-4A7C-9898-F45BDB53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5847-73E7-4DC5-929E-EC7785F979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36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CC46A-AE9C-45FD-9125-31892E28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EC4CF-DCA5-4989-8180-ACF59E98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966A6-3277-414E-A444-FAD826C9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A838-3FE2-474E-AE56-D23EE7E27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F3793B-62AC-41C0-9B0E-3B23CE44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4B3C59-79A9-47CB-B2C1-92ED4E9E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4D6A98-B62C-4492-A46D-71FAF20C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BBA1-9212-4140-B138-C8242F4865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86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B132F9-BEE1-49B4-AD62-52EA2917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5C2644-50D5-46A0-9F5D-8628C7C9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876C39-1D90-4962-81AF-8816EEE9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6FEE-1272-4827-8C2B-A8FA50618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11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F0F399-25B9-4F46-A92F-48B25B13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2509A2-3D55-4813-94E1-59A0F3CB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850875-56B9-4333-A2B9-B29F67BB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EC33-8300-49F3-94D4-BF2F87C81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655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0FA8FF-D4EE-4A3C-BBC3-F82C5ACB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E6F60F-11D7-4D73-ADCB-780F670B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D9FCFA-C2ED-4E72-B82D-2639234B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9FB1-2737-4114-86F9-3FE0651E71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393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1387C4-200C-49EE-B42D-420773C2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E3C603-88C9-4BE9-976D-6E038CC8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B6EE48-6E2A-4B96-8B7B-7B6CCF3B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BE62-67B1-41BE-A981-0A6CF635A6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7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625A75-2D81-4E9A-AEE0-885A1123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31F8E9-3490-4482-848B-B83D539A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8E8FAF-92B7-41EA-9D22-E34D94FE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D691-2B29-48BD-BB9C-2D6A965593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8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C05EFB6C-C6ED-4023-A007-0053EE7B3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</p:spPr>
      </p:pic>
      <p:grpSp>
        <p:nvGrpSpPr>
          <p:cNvPr id="1027" name="Group 7">
            <a:extLst>
              <a:ext uri="{FF2B5EF4-FFF2-40B4-BE49-F238E27FC236}">
                <a16:creationId xmlns:a16="http://schemas.microsoft.com/office/drawing/2014/main" id="{D32B5FF8-1C59-4E5B-A731-ED304B04309C}"/>
              </a:ext>
            </a:extLst>
          </p:cNvPr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B4C73DC-80AA-4487-AE4F-7BC8A9BA30BC}"/>
                </a:ext>
              </a:extLst>
            </p:cNvPr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>
                <a:extLst>
                  <a:ext uri="{FF2B5EF4-FFF2-40B4-BE49-F238E27FC236}">
                    <a16:creationId xmlns:a16="http://schemas.microsoft.com/office/drawing/2014/main" id="{84273D39-79F6-43CA-8EC2-702F0B4AE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5ED94729-666C-4B68-A150-678B4890D5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>
                <a:extLst>
                  <a:ext uri="{FF2B5EF4-FFF2-40B4-BE49-F238E27FC236}">
                    <a16:creationId xmlns:a16="http://schemas.microsoft.com/office/drawing/2014/main" id="{2B33F18E-9459-4BBA-9DA4-1F0F2885A0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>
                <a:extLst>
                  <a:ext uri="{FF2B5EF4-FFF2-40B4-BE49-F238E27FC236}">
                    <a16:creationId xmlns:a16="http://schemas.microsoft.com/office/drawing/2014/main" id="{20A5BA51-736C-47A0-A40A-CE7B4D1C8018}"/>
                  </a:ext>
                </a:extLst>
              </p:cNvPr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>
                <a:extLst>
                  <a:ext uri="{FF2B5EF4-FFF2-40B4-BE49-F238E27FC236}">
                    <a16:creationId xmlns:a16="http://schemas.microsoft.com/office/drawing/2014/main" id="{202CC4E9-AFB3-434B-BAC0-CFF987D97F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B2DE2E66-61AB-4CAC-9759-8C25BC96E5EA}"/>
                  </a:ext>
                </a:extLst>
              </p:cNvPr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4099FD5D-5854-4C63-8DCC-997C8620705D}"/>
                  </a:ext>
                </a:extLst>
              </p:cNvPr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>
                <a:extLst>
                  <a:ext uri="{FF2B5EF4-FFF2-40B4-BE49-F238E27FC236}">
                    <a16:creationId xmlns:a16="http://schemas.microsoft.com/office/drawing/2014/main" id="{1ACF92F0-28F2-4F32-A7F3-D9A0A6BE4D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32A99982-AF22-40A4-97BE-E0ECCBBE1A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59DBB6C4-962E-414B-B7EE-05077353C294}"/>
                  </a:ext>
                </a:extLst>
              </p:cNvPr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85C126A6-2E3F-4D1B-9CEE-71741A897C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>
                <a:extLst>
                  <a:ext uri="{FF2B5EF4-FFF2-40B4-BE49-F238E27FC236}">
                    <a16:creationId xmlns:a16="http://schemas.microsoft.com/office/drawing/2014/main" id="{28DECE94-E600-432B-8184-6E7C7F925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CBB5E90D-348F-45DC-A700-74937CD0F6BE}"/>
                  </a:ext>
                </a:extLst>
              </p:cNvPr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3DA02FFA-3C18-4414-BDD6-8F634295F5E0}"/>
                  </a:ext>
                </a:extLst>
              </p:cNvPr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E93E851F-F3D8-4D72-A916-FE05CFF2748C}"/>
                  </a:ext>
                </a:extLst>
              </p:cNvPr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A79B1401-FC2D-4EBC-B4BD-3ABFC7395A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id="{551BE5E8-9779-464E-9039-C5DF7E382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C9A8DF20-3705-4BD2-BB52-0E4CA9EAD689}"/>
                  </a:ext>
                </a:extLst>
              </p:cNvPr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917848EF-BCF8-426F-B79A-CDF22FB6D7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D87548FF-B64C-4A23-8465-0E33A8B81DB1}"/>
                  </a:ext>
                </a:extLst>
              </p:cNvPr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CEF4CB14-4865-497A-BF80-E3D775F228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CA1140AC-B67D-4162-98A9-03BFA48CB903}"/>
                  </a:ext>
                </a:extLst>
              </p:cNvPr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01ACE79D-65B8-405E-AC04-B5AF323F82E9}"/>
                  </a:ext>
                </a:extLst>
              </p:cNvPr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53A4476D-BCA2-443D-91DB-855DA506AD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7D01EC6C-CADD-4822-B010-830B68171E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29BAA0FC-72AA-402C-A5D4-D1E847D15AB0}"/>
                  </a:ext>
                </a:extLst>
              </p:cNvPr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3B61F1DE-8C3E-44B0-B801-AF88251C85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AC237F7-D294-4484-BD06-FDAF2ED27C2A}"/>
                </a:ext>
              </a:extLst>
            </p:cNvPr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18F2840E-230F-41BB-A7B9-A8FD6088BD67}"/>
                  </a:ext>
                </a:extLst>
              </p:cNvPr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59C1B751-77B9-4CC1-91BC-EA17059F3F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D6C6450B-78CD-483F-8F0A-3C5D23C0B3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20C9E17B-427C-401F-A2A6-ECDFC6964EE0}"/>
                  </a:ext>
                </a:extLst>
              </p:cNvPr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>
                <a:extLst>
                  <a:ext uri="{FF2B5EF4-FFF2-40B4-BE49-F238E27FC236}">
                    <a16:creationId xmlns:a16="http://schemas.microsoft.com/office/drawing/2014/main" id="{F1AF41E1-E69B-45BE-A3FC-A431B5BADE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>
                <a:extLst>
                  <a:ext uri="{FF2B5EF4-FFF2-40B4-BE49-F238E27FC236}">
                    <a16:creationId xmlns:a16="http://schemas.microsoft.com/office/drawing/2014/main" id="{3B42F3B0-B51F-42FA-8794-2C83DC54871E}"/>
                  </a:ext>
                </a:extLst>
              </p:cNvPr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id="{5C0AAD85-4411-4030-91C5-58A4983C08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A40DD163-F23E-4B20-ABAE-F802ACC4CA87}"/>
                  </a:ext>
                </a:extLst>
              </p:cNvPr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5A18F347-2A25-4A17-BEC1-9A9D627E150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>
                <a:extLst>
                  <a:ext uri="{FF2B5EF4-FFF2-40B4-BE49-F238E27FC236}">
                    <a16:creationId xmlns:a16="http://schemas.microsoft.com/office/drawing/2014/main" id="{3EA21027-BD3B-4D38-A36F-06CD47E1E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80106-3C0D-411E-BE52-26DF066F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70DFB553-1186-46ED-B2F2-33265FD20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19BBB-E9F4-4A4C-A03C-8C547945A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A91EE-1E81-4FB3-AB33-4B1981DAA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F831-88F8-4B3B-AD02-9A74B667C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2DDD6A-1823-428F-B7BF-2CF76322F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8" r:id="rId12"/>
    <p:sldLayoutId id="2147483783" r:id="rId13"/>
    <p:sldLayoutId id="2147483784" r:id="rId14"/>
    <p:sldLayoutId id="2147483789" r:id="rId15"/>
    <p:sldLayoutId id="2147483785" r:id="rId16"/>
    <p:sldLayoutId id="2147483786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415828-1F0C-4D23-AD19-A9D8BEEDA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788" y="230188"/>
            <a:ext cx="8447087" cy="411956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The </a:t>
            </a:r>
            <a:r>
              <a:rPr lang="en-US" altLang="ja-JP" sz="44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</a:t>
            </a:r>
            <a: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apan Association for </a:t>
            </a:r>
            <a:b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ja-JP" sz="44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linical </a:t>
            </a:r>
            <a:r>
              <a:rPr lang="en-US" altLang="ja-JP" sz="44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</a:t>
            </a:r>
            <a: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aboratory </a:t>
            </a:r>
            <a:r>
              <a:rPr lang="en-US" altLang="ja-JP" sz="44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</a:t>
            </a:r>
            <a:r>
              <a:rPr lang="en-US" altLang="ja-JP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cience</a:t>
            </a:r>
            <a:br>
              <a:rPr lang="en-US" altLang="ja-JP" sz="4400" dirty="0">
                <a:solidFill>
                  <a:schemeClr val="bg1">
                    <a:lumMod val="85000"/>
                  </a:schemeClr>
                </a:solidFill>
              </a:rPr>
            </a:br>
            <a:br>
              <a:rPr lang="ja-JP" altLang="en-US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ja-JP" b="1" dirty="0">
                <a:solidFill>
                  <a:srgbClr val="FFFFFF"/>
                </a:solidFill>
                <a:latin typeface="Arial" panose="020B0604020202020204" pitchFamily="34" charset="0"/>
              </a:rPr>
              <a:t>COI Disclosure</a:t>
            </a:r>
            <a:br>
              <a:rPr lang="ja-JP" altLang="en-US" sz="54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ja-JP" altLang="en-US" b="1" dirty="0">
                <a:solidFill>
                  <a:srgbClr val="FFFFFF"/>
                </a:solidFill>
                <a:latin typeface="Arial" panose="020B0604020202020204" pitchFamily="34" charset="0"/>
              </a:rPr>
              <a:t>　</a:t>
            </a:r>
            <a:br>
              <a:rPr lang="ja-JP" altLang="en-US" sz="5400" b="1" i="1" dirty="0">
                <a:solidFill>
                  <a:srgbClr val="FFFF1F"/>
                </a:solidFill>
              </a:rPr>
            </a:br>
            <a:r>
              <a:rPr lang="en-US" altLang="ja-JP" sz="4000" b="1" i="1" dirty="0">
                <a:solidFill>
                  <a:srgbClr val="FFFF1F"/>
                </a:solidFill>
              </a:rPr>
              <a:t>Name of lead presenter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6D7DA33-2A58-415C-88D8-A5EBEC524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429125"/>
            <a:ext cx="8167688" cy="1760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</a:rPr>
              <a:t>There are no enterprises, etc. with which there is a COI relationship to be disclosed pertaining to the topic presentation.</a:t>
            </a: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正方形/長方形 4">
            <a:extLst>
              <a:ext uri="{FF2B5EF4-FFF2-40B4-BE49-F238E27FC236}">
                <a16:creationId xmlns:a16="http://schemas.microsoft.com/office/drawing/2014/main" id="{F66D5E7B-A491-4518-9B40-D6A689A78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3675"/>
            <a:ext cx="8550275" cy="6237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pic>
        <p:nvPicPr>
          <p:cNvPr id="717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45F3A1DB-625B-4BCD-8349-DF2184825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354013"/>
            <a:ext cx="111918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1D889462-9CA6-4797-94B6-F8E2408F30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050" y="3295650"/>
            <a:ext cx="8358188" cy="31988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Enterprises, etc. with which there is a COI relationship to be disclosed pertaining to the topic presentation: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(1) Consultant:	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(2) Shareholding / profit:	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(3) Patent royalties:	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(4) Lecturer honoraria:	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(5) Manuscript fees:	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(6) Funds for sponsored/joint research:	XYZ Pharmaceuticals 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(7) Scholarship endowment:	XYZ Pharmaceuticals 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(8) Affiliation with donated courses:	Yes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(XYZ Pharmaceuticals)</a:t>
            </a:r>
          </a:p>
          <a:p>
            <a:pPr marL="6286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Arial" charset="0"/>
              </a:rPr>
              <a:t>(9) Gifts or other compensation:	No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9219" name="正方形/長方形 4">
            <a:extLst>
              <a:ext uri="{FF2B5EF4-FFF2-40B4-BE49-F238E27FC236}">
                <a16:creationId xmlns:a16="http://schemas.microsoft.com/office/drawing/2014/main" id="{602C2E06-60AE-400B-9F96-7BA8ED003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3" y="295275"/>
            <a:ext cx="8686800" cy="6364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9220" name="正方形/長方形 5">
            <a:extLst>
              <a:ext uri="{FF2B5EF4-FFF2-40B4-BE49-F238E27FC236}">
                <a16:creationId xmlns:a16="http://schemas.microsoft.com/office/drawing/2014/main" id="{44DC29E8-64CD-4C29-8BFF-26FE395D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8" y="3660775"/>
            <a:ext cx="2459037" cy="1030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1200" b="1">
                <a:solidFill>
                  <a:srgbClr val="FF0000"/>
                </a:solidFill>
                <a:latin typeface="Times New Roman" panose="02020603050405020304" pitchFamily="18" charset="0"/>
              </a:rPr>
              <a:t>If “yes”,   leave the relevant item(s) and give the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1200" b="1">
                <a:solidFill>
                  <a:srgbClr val="FF0000"/>
                </a:solidFill>
                <a:latin typeface="Times New Roman" panose="02020603050405020304" pitchFamily="18" charset="0"/>
              </a:rPr>
              <a:t>name(s) of company / organization concerned.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1200" b="1">
                <a:solidFill>
                  <a:srgbClr val="FF0000"/>
                </a:solidFill>
                <a:latin typeface="Times New Roman" panose="02020603050405020304" pitchFamily="18" charset="0"/>
              </a:rPr>
              <a:t>(No need to disclose the amounts. )</a:t>
            </a:r>
            <a:endParaRPr kumimoji="0" lang="ja-JP" altLang="en-US" sz="1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04FCB77-7298-4EFA-A4A0-B49141D33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390525"/>
            <a:ext cx="8550275" cy="2728913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  <a:r>
              <a:rPr lang="en-US" altLang="ja-JP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The </a:t>
            </a:r>
            <a:r>
              <a:rPr lang="en-US" altLang="ja-JP" sz="38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</a:t>
            </a:r>
            <a:r>
              <a:rPr lang="en-US" altLang="ja-JP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apan Association for </a:t>
            </a:r>
            <a:r>
              <a:rPr lang="en-US" altLang="ja-JP" sz="38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en-US" altLang="ja-JP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linical </a:t>
            </a:r>
            <a:r>
              <a:rPr lang="en-US" altLang="ja-JP" sz="38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</a:t>
            </a:r>
            <a:r>
              <a:rPr lang="en-US" altLang="ja-JP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aboratory </a:t>
            </a:r>
            <a:r>
              <a:rPr lang="en-US" altLang="ja-JP" sz="3800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</a:t>
            </a:r>
            <a:r>
              <a:rPr lang="en-US" altLang="ja-JP" sz="3800" dirty="0">
                <a:latin typeface="Angsana New" panose="02020603050405020304" pitchFamily="18" charset="-34"/>
                <a:cs typeface="Angsana New" panose="02020603050405020304" pitchFamily="18" charset="-34"/>
              </a:rPr>
              <a:t>cience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500" b="1" kern="0" dirty="0">
                <a:latin typeface="Arial"/>
                <a:cs typeface="+mj-cs"/>
              </a:rPr>
              <a:t> </a:t>
            </a:r>
            <a:br>
              <a:rPr lang="ja-JP" altLang="en-US" sz="4800" b="1" kern="0" dirty="0">
                <a:latin typeface="Arial"/>
                <a:cs typeface="+mj-cs"/>
              </a:rPr>
            </a:br>
            <a:r>
              <a:rPr lang="en-US" altLang="ja-JP" sz="4400" b="1" kern="0" dirty="0">
                <a:solidFill>
                  <a:srgbClr val="FFFFFF"/>
                </a:solidFill>
                <a:latin typeface="Arial"/>
                <a:cs typeface="+mj-cs"/>
              </a:rPr>
              <a:t>COI Disclosure</a:t>
            </a:r>
            <a:br>
              <a:rPr lang="ja-JP" altLang="en-US" sz="6000" b="1" kern="0" dirty="0">
                <a:solidFill>
                  <a:srgbClr val="FFFFFF"/>
                </a:solidFill>
                <a:latin typeface="Arial"/>
                <a:cs typeface="+mj-cs"/>
              </a:rPr>
            </a:br>
            <a:r>
              <a:rPr lang="ja-JP" altLang="en-US" sz="2500" b="1" kern="0" dirty="0">
                <a:solidFill>
                  <a:srgbClr val="FFFFFF"/>
                </a:solidFill>
                <a:latin typeface="Arial"/>
                <a:cs typeface="+mj-cs"/>
              </a:rPr>
              <a:t>　</a:t>
            </a:r>
            <a:br>
              <a:rPr lang="ja-JP" altLang="en-US" sz="5400" b="1" i="1" kern="0" dirty="0">
                <a:solidFill>
                  <a:srgbClr val="FFFF1F"/>
                </a:solidFill>
                <a:latin typeface="+mj-lt"/>
                <a:cs typeface="+mj-cs"/>
              </a:rPr>
            </a:br>
            <a:r>
              <a:rPr lang="en-US" altLang="ja-JP" sz="4000" b="1" i="1" kern="0" dirty="0">
                <a:solidFill>
                  <a:srgbClr val="FFFF1F"/>
                </a:solidFill>
                <a:latin typeface="+mj-lt"/>
                <a:cs typeface="+mj-cs"/>
              </a:rPr>
              <a:t>Name of lead presenter</a:t>
            </a:r>
            <a:endParaRPr lang="en-US" altLang="ja-JP" b="1" i="1" kern="0" dirty="0">
              <a:solidFill>
                <a:srgbClr val="FFFF1F"/>
              </a:solidFill>
              <a:latin typeface="+mj-lt"/>
              <a:cs typeface="+mj-cs"/>
            </a:endParaRPr>
          </a:p>
        </p:txBody>
      </p:sp>
      <p:pic>
        <p:nvPicPr>
          <p:cNvPr id="9222" name="図 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95EE95B-0A0A-4F87-A7D0-28CF69DBE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471488"/>
            <a:ext cx="111918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583</TotalTime>
  <Words>198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Tw Cen MT</vt:lpstr>
      <vt:lpstr>Arial</vt:lpstr>
      <vt:lpstr>Times New Roman</vt:lpstr>
      <vt:lpstr>ＭＳ Ｐゴシック</vt:lpstr>
      <vt:lpstr>Calibri</vt:lpstr>
      <vt:lpstr>Angsana New</vt:lpstr>
      <vt:lpstr>回路</vt:lpstr>
      <vt:lpstr>The Japan Association for  Clinical Laboratory Science  COI Disclosure 　 Name of lead presenter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日本医療検査科学会 事務局</cp:lastModifiedBy>
  <cp:revision>89</cp:revision>
  <dcterms:created xsi:type="dcterms:W3CDTF">2000-09-04T17:39:07Z</dcterms:created>
  <dcterms:modified xsi:type="dcterms:W3CDTF">2020-08-27T03:27:22Z</dcterms:modified>
</cp:coreProperties>
</file>