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7" autoAdjust="0"/>
    <p:restoredTop sz="94575" autoAdjust="0"/>
  </p:normalViewPr>
  <p:slideViewPr>
    <p:cSldViewPr snapToGrid="0">
      <p:cViewPr varScale="1">
        <p:scale>
          <a:sx n="110" d="100"/>
          <a:sy n="110" d="100"/>
        </p:scale>
        <p:origin x="59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BBC2CEC-F42B-4984-A2B6-5F96F76733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5ECDB62-2B60-4085-9485-2EB58C20EB5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437CB8D-063E-4F41-ACC0-F941580698E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88F1C72-934C-42C0-9C14-4FB0C9DBFE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F217D1-AC3A-4208-AFC1-C9A3D9B55D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C7B1B61-1E8F-4747-854F-604D5563DB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1E5D287-1EAD-4E8F-88D5-50831109EB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5B26918-4768-47B6-9A30-6F0393DAF5C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418CEB1-7805-428B-93BD-0CDA655D58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DA4C67B-78F7-4D1E-B3E1-107A3B5C72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10586F2B-6821-42A8-B0EA-3AA863772B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0955373-3704-4181-A892-577166B274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92F49-CA6E-4C3F-83E0-D1514ED5969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89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8CE4E-E2BC-44A8-B15D-01F795E970F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910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88FFC-8860-461D-BA89-07935574E7D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18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45847-73E7-4DC5-929E-EC7785F979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75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55A838-3FE2-474E-AE56-D23EE7E2748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156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ABBA1-9212-4140-B138-C8242F4865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929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6FEE-1272-4827-8C2B-A8FA50618E4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773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82EC33-8300-49F3-94D4-BF2F87C812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10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9FB1-2737-4114-86F9-3FE0651E712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119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5BE62-67B1-41BE-A981-0A6CF635A67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21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DD691-2B29-48BD-BB9C-2D6A965593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38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52DDD6A-1823-428F-B7BF-2CF76322F8D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368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8200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CA18FB7-F6C8-8C3A-54B6-7BC3D6F9220A}"/>
              </a:ext>
            </a:extLst>
          </p:cNvPr>
          <p:cNvGrpSpPr/>
          <p:nvPr/>
        </p:nvGrpSpPr>
        <p:grpSpPr>
          <a:xfrm>
            <a:off x="0" y="0"/>
            <a:ext cx="12192000" cy="3964575"/>
            <a:chOff x="0" y="0"/>
            <a:chExt cx="12192000" cy="396457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208B5B3-46DA-9A96-52E6-69ED817A2DC9}"/>
                </a:ext>
              </a:extLst>
            </p:cNvPr>
            <p:cNvSpPr/>
            <p:nvPr/>
          </p:nvSpPr>
          <p:spPr>
            <a:xfrm>
              <a:off x="0" y="0"/>
              <a:ext cx="12192000" cy="3964575"/>
            </a:xfrm>
            <a:prstGeom prst="rect">
              <a:avLst/>
            </a:prstGeom>
            <a:gradFill flip="none" rotWithShape="1">
              <a:gsLst>
                <a:gs pos="100000">
                  <a:schemeClr val="accent4">
                    <a:lumMod val="75000"/>
                  </a:schemeClr>
                </a:gs>
                <a:gs pos="45000">
                  <a:schemeClr val="accent4">
                    <a:lumMod val="5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88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COI Disclosure</a:t>
              </a:r>
              <a:br>
                <a:rPr kumimoji="1" lang="en-US" altLang="ja-JP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kumimoji="1" lang="en-US" altLang="ja-JP" sz="7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Name of lead presenter</a:t>
              </a:r>
              <a:endParaRPr kumimoji="1" lang="ja-JP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B9E70710-04C4-FAA8-7610-E542EF9AB6E9}"/>
                </a:ext>
              </a:extLst>
            </p:cNvPr>
            <p:cNvSpPr/>
            <p:nvPr/>
          </p:nvSpPr>
          <p:spPr>
            <a:xfrm>
              <a:off x="0" y="3716380"/>
              <a:ext cx="12192000" cy="24819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Rectangle 3">
            <a:extLst>
              <a:ext uri="{FF2B5EF4-FFF2-40B4-BE49-F238E27FC236}">
                <a16:creationId xmlns:a16="http://schemas.microsoft.com/office/drawing/2014/main" id="{22311D43-5B2C-65D5-4101-6596721E51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4127864"/>
            <a:ext cx="12192000" cy="2299062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en-US" altLang="ja-JP" sz="3600" b="1" dirty="0">
                <a:latin typeface="Arial" panose="020B0604020202020204" pitchFamily="34" charset="0"/>
              </a:rPr>
              <a:t>There are no enterprises, etc. </a:t>
            </a:r>
          </a:p>
          <a:p>
            <a:pPr algn="ctr" eaLnBrk="1" hangingPunct="1">
              <a:buFontTx/>
              <a:buNone/>
            </a:pPr>
            <a:r>
              <a:rPr lang="en-US" altLang="ja-JP" sz="3600" b="1" dirty="0">
                <a:latin typeface="Arial" panose="020B0604020202020204" pitchFamily="34" charset="0"/>
              </a:rPr>
              <a:t>with which there is a COI relationship </a:t>
            </a:r>
          </a:p>
          <a:p>
            <a:pPr algn="ctr" eaLnBrk="1" hangingPunct="1">
              <a:buFontTx/>
              <a:buNone/>
            </a:pPr>
            <a:r>
              <a:rPr lang="en-US" altLang="ja-JP" sz="3600" b="1" dirty="0">
                <a:latin typeface="Arial" panose="020B0604020202020204" pitchFamily="34" charset="0"/>
              </a:rPr>
              <a:t>to be disclosed pertaining to the topic presentation.</a:t>
            </a:r>
            <a:endParaRPr lang="en-US" altLang="ja-JP" sz="900" b="1" i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9" name="図 1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F352F0BE-F18F-6D1D-AD16-70E5A4E70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1850" y="5805488"/>
            <a:ext cx="1119188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229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8200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lin ang="27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DDE9FF-15F3-117D-EB97-2345A171E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7268A69-C4A3-9089-EAB1-52501F7A9DA3}"/>
              </a:ext>
            </a:extLst>
          </p:cNvPr>
          <p:cNvGrpSpPr/>
          <p:nvPr/>
        </p:nvGrpSpPr>
        <p:grpSpPr>
          <a:xfrm>
            <a:off x="0" y="0"/>
            <a:ext cx="12192000" cy="2978331"/>
            <a:chOff x="0" y="0"/>
            <a:chExt cx="12192000" cy="396457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AC56709-680F-939B-332D-B483EEDB8C15}"/>
                </a:ext>
              </a:extLst>
            </p:cNvPr>
            <p:cNvSpPr/>
            <p:nvPr/>
          </p:nvSpPr>
          <p:spPr>
            <a:xfrm>
              <a:off x="0" y="0"/>
              <a:ext cx="12192000" cy="3964575"/>
            </a:xfrm>
            <a:prstGeom prst="rect">
              <a:avLst/>
            </a:prstGeom>
            <a:gradFill flip="none" rotWithShape="1">
              <a:gsLst>
                <a:gs pos="100000">
                  <a:schemeClr val="accent4">
                    <a:lumMod val="75000"/>
                  </a:schemeClr>
                </a:gs>
                <a:gs pos="45000">
                  <a:schemeClr val="accent4">
                    <a:lumMod val="5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88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COI Disclosure</a:t>
              </a:r>
              <a:br>
                <a:rPr kumimoji="1" lang="en-US" altLang="ja-JP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kumimoji="1" lang="en-US" altLang="ja-JP" sz="7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Name of lead presenter</a:t>
              </a:r>
              <a:endParaRPr kumimoji="1" lang="ja-JP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CD161D1-DCC3-DDE0-F586-BBDEFA4D7FD4}"/>
                </a:ext>
              </a:extLst>
            </p:cNvPr>
            <p:cNvSpPr/>
            <p:nvPr/>
          </p:nvSpPr>
          <p:spPr>
            <a:xfrm>
              <a:off x="0" y="3716380"/>
              <a:ext cx="12192000" cy="24819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Rectangle 3">
            <a:extLst>
              <a:ext uri="{FF2B5EF4-FFF2-40B4-BE49-F238E27FC236}">
                <a16:creationId xmlns:a16="http://schemas.microsoft.com/office/drawing/2014/main" id="{12B338B8-4859-7E93-1663-469BBAD385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150" y="3095625"/>
            <a:ext cx="11753850" cy="3686175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en-US" altLang="ja-JP" sz="4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Enterprises, etc. with which there is a COI relationship to be disclosed pertaining to the topic presentation: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(1) Consultant:	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(2) Shareholding / profit:	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(3) Patent royalties:	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(4) Lecturer honoraria:	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(5) Manuscript fees:	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(6) Funds for sponsored/joint research:	XYZ Pharmaceuticals 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(7) Scholarship endowment:	XYZ Pharmaceuticals 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(8) Affiliation with donated courses:	Yes (XYZ Pharmaceuticals)</a:t>
            </a:r>
          </a:p>
          <a:p>
            <a:pPr eaLnBrk="1" hangingPunct="1">
              <a:buFontTx/>
              <a:buNone/>
            </a:pPr>
            <a:r>
              <a:rPr lang="en-US" altLang="ja-JP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(9) Gifts or other compensation:	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正方形/長方形 5">
            <a:extLst>
              <a:ext uri="{FF2B5EF4-FFF2-40B4-BE49-F238E27FC236}">
                <a16:creationId xmlns:a16="http://schemas.microsoft.com/office/drawing/2014/main" id="{F1721383-4E5F-B7FF-7F32-A8FD91979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640" y="4079331"/>
            <a:ext cx="4197531" cy="1030288"/>
          </a:xfrm>
          <a:prstGeom prst="rect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kumimoji="1"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1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If “yes”,   leave the relevant item(s) and give the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1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name(s) of company / organization concerned.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kumimoji="0" lang="en-US" altLang="ja-JP" sz="1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図 1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F6C4EFB4-41D9-7B09-AD23-35E317123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2325" y="5795963"/>
            <a:ext cx="1119188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67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3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38B2C2"/>
      </a:accent1>
      <a:accent2>
        <a:srgbClr val="69CFF3"/>
      </a:accent2>
      <a:accent3>
        <a:srgbClr val="B9DC0A"/>
      </a:accent3>
      <a:accent4>
        <a:srgbClr val="2998E3"/>
      </a:accent4>
      <a:accent5>
        <a:srgbClr val="F5A700"/>
      </a:accent5>
      <a:accent6>
        <a:srgbClr val="E64823"/>
      </a:accent6>
      <a:hlink>
        <a:srgbClr val="F5A700"/>
      </a:hlink>
      <a:folHlink>
        <a:srgbClr val="2998E3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616</TotalTime>
  <Words>173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事務局 日本医療検査科学会</cp:lastModifiedBy>
  <cp:revision>92</cp:revision>
  <dcterms:created xsi:type="dcterms:W3CDTF">2000-09-04T17:39:07Z</dcterms:created>
  <dcterms:modified xsi:type="dcterms:W3CDTF">2026-05-26T10:23:35Z</dcterms:modified>
</cp:coreProperties>
</file>